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2682" y="7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49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4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78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040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40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8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94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DE11-028A-4E6B-A5DE-4C0633A85CD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3F28D-B967-467F-8535-B696995E9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70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hyperlink" Target="luc.edu/buttonmaki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83" y="1279170"/>
            <a:ext cx="1498264" cy="99884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8036" y="332002"/>
            <a:ext cx="6456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Large Button Template</a:t>
            </a:r>
            <a:endParaRPr lang="en-US" sz="3200" b="1" dirty="0"/>
          </a:p>
        </p:txBody>
      </p:sp>
      <p:sp>
        <p:nvSpPr>
          <p:cNvPr id="10" name="Oval 9"/>
          <p:cNvSpPr/>
          <p:nvPr/>
        </p:nvSpPr>
        <p:spPr>
          <a:xfrm>
            <a:off x="5778730" y="2220354"/>
            <a:ext cx="1222944" cy="12229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901024" y="2342648"/>
            <a:ext cx="978356" cy="978356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10" idx="0"/>
          </p:cNvCxnSpPr>
          <p:nvPr/>
        </p:nvCxnSpPr>
        <p:spPr>
          <a:xfrm flipH="1">
            <a:off x="5440636" y="2220354"/>
            <a:ext cx="94956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4875727" y="3115704"/>
            <a:ext cx="112981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39940" y="1566423"/>
            <a:ext cx="32664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Black circle is the cut line, all paper used in this circle will go into the button maker. </a:t>
            </a:r>
            <a:br>
              <a:rPr lang="en-US" sz="1400" dirty="0" smtClean="0"/>
            </a:br>
            <a:r>
              <a:rPr lang="en-US" sz="1400" dirty="0" smtClean="0"/>
              <a:t>Do not delete it.</a:t>
            </a:r>
            <a:endParaRPr lang="en-US" sz="14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5565498" y="3801504"/>
            <a:ext cx="97726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96408" y="2508156"/>
            <a:ext cx="284896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Yellow circle is the image guideline. </a:t>
            </a:r>
            <a:r>
              <a:rPr lang="en-US" sz="1400" smtClean="0"/>
              <a:t>Keep </a:t>
            </a:r>
            <a:r>
              <a:rPr lang="en-US" sz="1400" dirty="0" smtClean="0"/>
              <a:t>the parts of the image you want to see in this circle.</a:t>
            </a:r>
            <a:endParaRPr lang="en-US" sz="1400" dirty="0"/>
          </a:p>
        </p:txBody>
      </p:sp>
      <p:sp>
        <p:nvSpPr>
          <p:cNvPr id="19" name="Rectangle 18"/>
          <p:cNvSpPr/>
          <p:nvPr/>
        </p:nvSpPr>
        <p:spPr>
          <a:xfrm>
            <a:off x="3052058" y="3433548"/>
            <a:ext cx="35990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Anything between the circles will </a:t>
            </a:r>
            <a:r>
              <a:rPr lang="en-US" sz="1400" dirty="0" smtClean="0"/>
              <a:t>wrap</a:t>
            </a:r>
            <a:br>
              <a:rPr lang="en-US" sz="1400" dirty="0" smtClean="0"/>
            </a:br>
            <a:r>
              <a:rPr lang="en-US" sz="1400" dirty="0" smtClean="0"/>
              <a:t>around </a:t>
            </a:r>
            <a:r>
              <a:rPr lang="en-US" sz="1400" dirty="0"/>
              <a:t>the back of the button.</a:t>
            </a:r>
          </a:p>
        </p:txBody>
      </p:sp>
      <p:cxnSp>
        <p:nvCxnSpPr>
          <p:cNvPr id="21" name="Straight Arrow Connector 20"/>
          <p:cNvCxnSpPr>
            <a:stCxn id="11" idx="4"/>
          </p:cNvCxnSpPr>
          <p:nvPr/>
        </p:nvCxnSpPr>
        <p:spPr>
          <a:xfrm>
            <a:off x="6390202" y="3321004"/>
            <a:ext cx="305114" cy="54660"/>
          </a:xfrm>
          <a:prstGeom prst="straightConnector1">
            <a:avLst/>
          </a:prstGeom>
          <a:ln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6542759" y="3351161"/>
            <a:ext cx="0" cy="4631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14337" y="942358"/>
            <a:ext cx="6943725" cy="33004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414336" y="961103"/>
            <a:ext cx="694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Overview</a:t>
            </a:r>
            <a:endParaRPr lang="en-US" sz="2800" b="1" dirty="0"/>
          </a:p>
        </p:txBody>
      </p:sp>
      <p:sp>
        <p:nvSpPr>
          <p:cNvPr id="34" name="Oval 33"/>
          <p:cNvSpPr/>
          <p:nvPr/>
        </p:nvSpPr>
        <p:spPr>
          <a:xfrm>
            <a:off x="1061743" y="1166626"/>
            <a:ext cx="1222944" cy="122294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1184037" y="1288920"/>
            <a:ext cx="978356" cy="978356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067426" y="2337130"/>
            <a:ext cx="1354921" cy="284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you send us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1081809" y="3856313"/>
            <a:ext cx="1656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What we send you</a:t>
            </a:r>
            <a:endParaRPr lang="en-US" sz="1200" dirty="0"/>
          </a:p>
        </p:txBody>
      </p:sp>
      <p:sp>
        <p:nvSpPr>
          <p:cNvPr id="87" name="Oval 86"/>
          <p:cNvSpPr/>
          <p:nvPr/>
        </p:nvSpPr>
        <p:spPr>
          <a:xfrm>
            <a:off x="2618838" y="7200876"/>
            <a:ext cx="2507227" cy="250722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823800" y="7405838"/>
            <a:ext cx="2097302" cy="2097302"/>
          </a:xfrm>
          <a:prstGeom prst="ellipse">
            <a:avLst/>
          </a:prstGeom>
          <a:noFill/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96" name="Picture 9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750" y="2642937"/>
            <a:ext cx="1238310" cy="1238310"/>
          </a:xfrm>
          <a:prstGeom prst="rect">
            <a:avLst/>
          </a:prstGeom>
        </p:spPr>
      </p:pic>
      <p:sp>
        <p:nvSpPr>
          <p:cNvPr id="97" name="TextBox 96"/>
          <p:cNvSpPr txBox="1"/>
          <p:nvPr/>
        </p:nvSpPr>
        <p:spPr>
          <a:xfrm>
            <a:off x="736387" y="6819320"/>
            <a:ext cx="62996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circles below are the exact size needed for the button maker, </a:t>
            </a:r>
          </a:p>
          <a:p>
            <a:r>
              <a:rPr lang="en-US" dirty="0" smtClean="0"/>
              <a:t>DO NOT RESIZE CIRCLES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85965" y="4740457"/>
            <a:ext cx="66363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1. Insert your image</a:t>
            </a:r>
          </a:p>
          <a:p>
            <a:r>
              <a:rPr lang="en-US" dirty="0" smtClean="0"/>
              <a:t>2. Right click image, send to back</a:t>
            </a:r>
          </a:p>
          <a:p>
            <a:r>
              <a:rPr lang="en-US" dirty="0" smtClean="0"/>
              <a:t>3. Align image as desired within circle</a:t>
            </a:r>
          </a:p>
          <a:p>
            <a:r>
              <a:rPr lang="en-US" dirty="0" smtClean="0"/>
              <a:t>4. Delete yellow circle once satisfied with alignment</a:t>
            </a:r>
          </a:p>
          <a:p>
            <a:r>
              <a:rPr lang="en-US" dirty="0"/>
              <a:t>5. If you use any text, “save as” file as a .pdf to preserve font choices</a:t>
            </a:r>
          </a:p>
          <a:p>
            <a:r>
              <a:rPr lang="en-US" dirty="0"/>
              <a:t>6. Save, and submit your template file on the request form at </a:t>
            </a:r>
            <a:r>
              <a:rPr lang="en-US" dirty="0">
                <a:hlinkClick r:id="rId4" action="ppaction://hlinkfile" tooltip="luc.edu/buttonmaking"/>
              </a:rPr>
              <a:t>luc.edu/</a:t>
            </a:r>
            <a:r>
              <a:rPr lang="en-US" dirty="0" err="1">
                <a:hlinkClick r:id="rId4" action="ppaction://hlinkfile" tooltip="luc.edu/buttonmaking"/>
              </a:rPr>
              <a:t>buttonmaking</a:t>
            </a:r>
            <a:endParaRPr lang="en-US" dirty="0"/>
          </a:p>
        </p:txBody>
      </p:sp>
      <p:sp>
        <p:nvSpPr>
          <p:cNvPr id="99" name="TextBox 98"/>
          <p:cNvSpPr txBox="1"/>
          <p:nvPr/>
        </p:nvSpPr>
        <p:spPr>
          <a:xfrm>
            <a:off x="532266" y="4369753"/>
            <a:ext cx="6943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Instructions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93761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7259</TotalTime>
  <Words>158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Loyola University of Chicago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Villanyi, Anna</dc:creator>
  <cp:lastModifiedBy>Villanyi, Anna</cp:lastModifiedBy>
  <cp:revision>15</cp:revision>
  <dcterms:created xsi:type="dcterms:W3CDTF">2023-01-19T19:39:59Z</dcterms:created>
  <dcterms:modified xsi:type="dcterms:W3CDTF">2023-02-17T22:35:58Z</dcterms:modified>
</cp:coreProperties>
</file>